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7"/>
  </p:notesMasterIdLst>
  <p:sldIdLst>
    <p:sldId id="256" r:id="rId2"/>
    <p:sldId id="257" r:id="rId3"/>
    <p:sldId id="289" r:id="rId4"/>
    <p:sldId id="290" r:id="rId5"/>
    <p:sldId id="29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32EBF-58B2-4DAE-B7C8-ECA2F02CF1FE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74FD0-0C34-4D85-BC81-918485DE8E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4906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683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77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433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04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54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01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9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907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398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91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72940-6613-2EDC-4E11-748B2F451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719" y="685728"/>
            <a:ext cx="10693482" cy="2926080"/>
          </a:xfrm>
        </p:spPr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Rio </a:t>
            </a: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marocaso</a:t>
            </a:r>
            <a:b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4400" b="0" cap="none" dirty="0">
                <a:latin typeface="Arial" panose="020B0604020202020204" pitchFamily="34" charset="0"/>
                <a:cs typeface="Arial" panose="020B0604020202020204" pitchFamily="34" charset="0"/>
              </a:rPr>
              <a:t>Taller 10 - Métodos físicos acoplados</a:t>
            </a:r>
            <a:endParaRPr lang="es-CO" sz="6600" b="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01E939-778D-139B-8945-D45CE9B0C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977789"/>
            <a:ext cx="8767860" cy="1388165"/>
          </a:xfrm>
        </p:spPr>
        <p:txBody>
          <a:bodyPr>
            <a:norm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Moisés Carvajal Angarita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2023-S2</a:t>
            </a:r>
          </a:p>
        </p:txBody>
      </p:sp>
    </p:spTree>
    <p:extLst>
      <p:ext uri="{BB962C8B-B14F-4D97-AF65-F5344CB8AC3E}">
        <p14:creationId xmlns:p14="http://schemas.microsoft.com/office/powerpoint/2010/main" val="378670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>
            <a:normAutofit/>
          </a:bodyPr>
          <a:lstStyle/>
          <a:p>
            <a:r>
              <a:rPr lang="es-CO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6" y="1965960"/>
            <a:ext cx="3841954" cy="4038600"/>
          </a:xfrm>
        </p:spPr>
        <p:txBody>
          <a:bodyPr>
            <a:normAutofit lnSpcReduction="10000"/>
          </a:bodyPr>
          <a:lstStyle/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cuenca del río </a:t>
            </a:r>
            <a:r>
              <a:rPr lang="es-CO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Marocaso</a:t>
            </a: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encuentra en el Departamento de la Guajira a una altitud de aproximadamente 658 m.s.n.m., entre los municipios de </a:t>
            </a:r>
            <a:r>
              <a:rPr lang="es-CO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Rihoacha</a:t>
            </a: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San Juan del Cesar.</a:t>
            </a:r>
          </a:p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Nace directamente desde las montañas de la Sierra Nevada de Santa Marta y es un afluente directo del Rio Ranchería. 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FDD696FA-9A34-1509-CDAA-0C717A97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670" y="955330"/>
            <a:ext cx="7394871" cy="513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Modelo SHALSTAB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252B17CD-9839-A593-5F87-9356052CE099}"/>
              </a:ext>
            </a:extLst>
          </p:cNvPr>
          <p:cNvSpPr txBox="1">
            <a:spLocks/>
          </p:cNvSpPr>
          <p:nvPr/>
        </p:nvSpPr>
        <p:spPr>
          <a:xfrm>
            <a:off x="640325" y="1494012"/>
            <a:ext cx="10911350" cy="46806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" indent="0" algn="just" defTabSz="914400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>
                <a:solidFill>
                  <a:schemeClr val="accent1"/>
                </a:solidFill>
              </a:defRPr>
            </a:lvl2pPr>
            <a:lvl3pPr marL="73152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>
                <a:solidFill>
                  <a:schemeClr val="accent1"/>
                </a:solidFill>
              </a:defRPr>
            </a:lvl3pPr>
            <a:lvl4pPr marL="100584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>
                <a:solidFill>
                  <a:schemeClr val="accent1"/>
                </a:solidFill>
              </a:defRPr>
            </a:lvl4pPr>
            <a:lvl5pPr marL="128016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>
                <a:solidFill>
                  <a:schemeClr val="accent1"/>
                </a:solidFill>
              </a:defRPr>
            </a:lvl5pPr>
            <a:lvl6pPr marL="16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>
                <a:solidFill>
                  <a:schemeClr val="accent1"/>
                </a:solidFill>
              </a:defRPr>
            </a:lvl6pPr>
            <a:lvl7pPr marL="19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>
                <a:solidFill>
                  <a:schemeClr val="accent1"/>
                </a:solidFill>
              </a:defRPr>
            </a:lvl7pPr>
            <a:lvl8pPr marL="22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>
                <a:solidFill>
                  <a:schemeClr val="accent1"/>
                </a:solidFill>
              </a:defRPr>
            </a:lvl8pPr>
            <a:lvl9pPr marL="2500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>
                <a:solidFill>
                  <a:schemeClr val="accent1"/>
                </a:solidFill>
              </a:defRPr>
            </a:lvl9pPr>
          </a:lstStyle>
          <a:p>
            <a:r>
              <a:rPr lang="es-ES" dirty="0"/>
              <a:t>El modelo SHALSTAB, desarrollado por Montgomery &amp; Dietrich, (1994), emplea el modelo hidrológico TOPOG (</a:t>
            </a:r>
            <a:r>
              <a:rPr lang="es-ES" dirty="0" err="1"/>
              <a:t>O’Loughlin</a:t>
            </a:r>
            <a:r>
              <a:rPr lang="es-ES" dirty="0"/>
              <a:t>, 1986) en condiciones de lluvia estacionaria para construir un mapa del patrón de la humedad basado en el área aferente a cada punto, la pendiente y la transmisividad del suelo.</a:t>
            </a:r>
          </a:p>
          <a:p>
            <a:r>
              <a:rPr lang="es-ES" dirty="0"/>
              <a:t>Para llevar a cabo este modelo, se requieren variables geotécnicas como: cohesión, ángulo de fricción, permeabilidad, peso unitario, flujo acumulado, pendiente y espesor. Estos datos fueron determinados gracias a libros donde dan estándares para diferentes litologías.</a:t>
            </a:r>
          </a:p>
          <a:p>
            <a:r>
              <a:rPr lang="es-ES" dirty="0"/>
              <a:t>Entre ellos destacan:</a:t>
            </a:r>
          </a:p>
          <a:p>
            <a:r>
              <a:rPr lang="es-ES" sz="2000" dirty="0"/>
              <a:t>- </a:t>
            </a:r>
            <a:r>
              <a:rPr lang="en-US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Rock slope engineering de Hoek y Bray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(1981).</a:t>
            </a:r>
            <a:endParaRPr lang="es-ES" sz="2000" dirty="0"/>
          </a:p>
          <a:p>
            <a:r>
              <a:rPr lang="es-ES" sz="2000" dirty="0"/>
              <a:t>- Mecánica de rocas: fundamentos e ingeniería de </a:t>
            </a:r>
            <a:r>
              <a:rPr lang="es-ES" sz="2000" dirty="0" err="1"/>
              <a:t>taludos</a:t>
            </a:r>
            <a:r>
              <a:rPr lang="es-ES" sz="2000" dirty="0"/>
              <a:t>, de </a:t>
            </a:r>
            <a:r>
              <a:rPr lang="es-ES" sz="2000" dirty="0" err="1"/>
              <a:t>Ramirez</a:t>
            </a:r>
            <a:r>
              <a:rPr lang="es-ES" sz="2000" dirty="0"/>
              <a:t> y Monge (2004)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1387910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Modelo SHALSTAB</a:t>
            </a:r>
          </a:p>
        </p:txBody>
      </p:sp>
      <p:pic>
        <p:nvPicPr>
          <p:cNvPr id="3" name="Imagen 2" descr="Gráfico, Mapa&#10;&#10;Descripción generada automáticamente">
            <a:extLst>
              <a:ext uri="{FF2B5EF4-FFF2-40B4-BE49-F238E27FC236}">
                <a16:creationId xmlns:a16="http://schemas.microsoft.com/office/drawing/2014/main" id="{31BAF090-9653-34E3-267A-B96A76F15D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495" y="1269000"/>
            <a:ext cx="9739008" cy="4320000"/>
          </a:xfrm>
          <a:prstGeom prst="rect">
            <a:avLst/>
          </a:prstGeom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2EC5AC57-13A1-083D-2A6C-E19DCA406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7100" y="5667658"/>
            <a:ext cx="8117799" cy="823291"/>
          </a:xfrm>
        </p:spPr>
        <p:txBody>
          <a:bodyPr>
            <a:normAutofit/>
          </a:bodyPr>
          <a:lstStyle/>
          <a:p>
            <a:pPr marL="45720" indent="0" algn="just">
              <a:buNone/>
            </a:pPr>
            <a:r>
              <a:rPr lang="es-CO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Celdas estables: 4		Celdas incondicionalmente inestables: 2</a:t>
            </a:r>
          </a:p>
          <a:p>
            <a:pPr marL="45720" indent="0" algn="just">
              <a:buNone/>
            </a:pPr>
            <a:r>
              <a:rPr lang="es-CO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Celdas inestables: 3		Celdas incondicionalmente estables: 1</a:t>
            </a:r>
          </a:p>
        </p:txBody>
      </p:sp>
    </p:spTree>
    <p:extLst>
      <p:ext uri="{BB962C8B-B14F-4D97-AF65-F5344CB8AC3E}">
        <p14:creationId xmlns:p14="http://schemas.microsoft.com/office/powerpoint/2010/main" val="2534292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Modelo SHALSTAB</a:t>
            </a:r>
          </a:p>
        </p:txBody>
      </p:sp>
      <p:pic>
        <p:nvPicPr>
          <p:cNvPr id="3" name="Imagen 2" descr="Gráfico&#10;&#10;Descripción generada automáticamente con confianza media">
            <a:extLst>
              <a:ext uri="{FF2B5EF4-FFF2-40B4-BE49-F238E27FC236}">
                <a16:creationId xmlns:a16="http://schemas.microsoft.com/office/drawing/2014/main" id="{7C172383-4639-F7FE-51CF-0888245D2B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796" y="1269000"/>
            <a:ext cx="9722908" cy="4320000"/>
          </a:xfrm>
          <a:prstGeom prst="rect">
            <a:avLst/>
          </a:prstGeom>
        </p:spPr>
      </p:pic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4585182E-8889-9845-7712-2AD22FE76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2350" y="5864427"/>
            <a:ext cx="8117799" cy="823291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Valores de lluvia necesarios para que la celda falle.</a:t>
            </a:r>
          </a:p>
        </p:txBody>
      </p:sp>
    </p:spTree>
    <p:extLst>
      <p:ext uri="{BB962C8B-B14F-4D97-AF65-F5344CB8AC3E}">
        <p14:creationId xmlns:p14="http://schemas.microsoft.com/office/powerpoint/2010/main" val="3116643355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1341</TotalTime>
  <Words>243</Words>
  <Application>Microsoft Office PowerPoint</Application>
  <PresentationFormat>Panorámica</PresentationFormat>
  <Paragraphs>17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Corbel</vt:lpstr>
      <vt:lpstr>Base</vt:lpstr>
      <vt:lpstr>Rio marocaso Taller 10 - Métodos físicos acoplados</vt:lpstr>
      <vt:lpstr>Generalidades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 marocaso Taller 2 - Cartografía base</dc:title>
  <dc:creator>Moisés Carvajal Angarita</dc:creator>
  <cp:lastModifiedBy>MOISES CARVAJAL ANGARITA</cp:lastModifiedBy>
  <cp:revision>28</cp:revision>
  <dcterms:created xsi:type="dcterms:W3CDTF">2023-10-16T05:26:42Z</dcterms:created>
  <dcterms:modified xsi:type="dcterms:W3CDTF">2023-12-06T08:41:11Z</dcterms:modified>
</cp:coreProperties>
</file>

<file path=docProps/thumbnail.jpeg>
</file>